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computer telemetry on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first logs … to tell you about individual events and moments within a system</a:t>
            </a:r>
          </a:p>
          <a:p>
            <a:pPr lvl="0"/>
            <a:r>
              <a:rPr/>
              <a:t>metrics … to see how system performance changes over time</a:t>
            </a:r>
          </a:p>
          <a:p>
            <a:pPr lvl="0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Supervisory Control And Data Acquisition 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54300" y="1193800"/>
            <a:ext cx="3848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MTA Capital Construction Mega Projects, CC BY 2.0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 via Wikimedia 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Industrial include manufacturing, process control, power generation, fabrication, and refining</a:t>
            </a:r>
          </a:p>
          <a:p>
            <a:pPr lvl="0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0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Critical 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Many minor changes over 10 year system lifespan</a:t>
            </a:r>
          </a:p>
          <a:p>
            <a:pPr lvl="0"/>
            <a:r>
              <a:rPr/>
              <a:t>changes driven by adding new equipment, regulatory requirements, functionality improvements</a:t>
            </a:r>
          </a:p>
          <a:p>
            <a:pPr lvl="0"/>
            <a:r>
              <a:rPr/>
              <a:t>Despite in-depth testing before introduction to production environment … Difficult to test all consequence of change</a:t>
            </a:r>
          </a:p>
          <a:p>
            <a:pPr lvl="0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Simple Network Management Protocol 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67000" y="1193800"/>
            <a:ext cx="38100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An.bellizzi, CC BY-SA 4.0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 via Wikimedia 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SNMP consists of three key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Managed devices</a:t>
            </a:r>
          </a:p>
          <a:p>
            <a:pPr lvl="0"/>
            <a:r>
              <a:rPr/>
              <a:t>Agent - software that runs on managed devices</a:t>
            </a:r>
          </a:p>
          <a:p>
            <a:pPr lvl="0"/>
            <a:r>
              <a:rPr/>
              <a:t>Network management station (NMS) - software that runs on the manager</a:t>
            </a: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0"/>
            <a:r>
              <a:rPr/>
              <a:t>SNMP used by IT to monitor and update networked devices</a:t>
            </a:r>
          </a:p>
          <a:p>
            <a:pPr lvl="0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Open 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03500" y="1193800"/>
            <a:ext cx="3949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Chapter 4 and the open telemetry 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Open Telemetry by 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used to monitor distributed software systems</a:t>
            </a:r>
          </a:p>
          <a:p>
            <a:pPr lvl="0"/>
            <a:r>
              <a:rPr/>
              <a:t>similar to SCADA and SNMP in that it monitors and generates alerts</a:t>
            </a:r>
          </a:p>
          <a:p>
            <a:pPr lvl="0"/>
            <a:r>
              <a:rPr/>
              <a:t>different in that it is read only, where SCADA and SNMP can also manipulate systems</a:t>
            </a:r>
          </a:p>
          <a:p>
            <a:pPr lvl="0"/>
            <a:r>
              <a:rPr/>
              <a:t>tracing, look at entire operations as they span services</a:t>
            </a:r>
          </a:p>
          <a:p>
            <a:pPr lvl="0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Time Series Database (TSDB) 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14500" y="1193800"/>
            <a:ext cx="57150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dbengine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Store enough to meet stakeholder 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in today’s demo timeseries data will be stored in memory</a:t>
            </a:r>
          </a:p>
          <a:p>
            <a:pPr lvl="0"/>
            <a:r>
              <a:rPr/>
              <a:t>a long term storage option is Thanos</a:t>
            </a:r>
          </a:p>
          <a:p>
            <a:pPr lvl="0" indent="0" marL="127000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0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0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Review observability Challenge/Activity</a:t>
            </a:r>
          </a:p>
          <a:p>
            <a:pPr lvl="0"/>
            <a:r>
              <a:rPr/>
              <a:t>Introduce the Challenge/Activity for telemetry</a:t>
            </a:r>
          </a:p>
          <a:p>
            <a:pPr lvl="0"/>
            <a:r>
              <a:rPr/>
              <a:t>Theory to support telemetry learning outcomes and activity</a:t>
            </a:r>
          </a:p>
          <a:p>
            <a:pPr lvl="0"/>
            <a:r>
              <a:rPr/>
              <a:t>Initial demo of activity</a:t>
            </a:r>
          </a:p>
          <a:p>
            <a:pPr lvl="0" indent="0" marL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Storage 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0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0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0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Otel 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each component has an otel collector to make it observable</a:t>
            </a:r>
          </a:p>
          <a:p>
            <a:pPr lvl="0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0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Telemetry Example 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14500" y="1193800"/>
            <a:ext cx="57150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explore/jaeger/adService 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Manual testing for 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0"/>
            <a:r>
              <a:rPr/>
              <a:t>note your observations in the README file and submit it 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Observability 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01800" y="1193800"/>
            <a:ext cx="57277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Coverage at: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1270000">
              <a:buNone/>
            </a:pPr>
            <a:r>
              <a:rPr sz="2000"/>
              <a:t>Without telemetry, your system is just a big black box filled with mystery.</a:t>
            </a:r>
          </a:p>
          <a:p>
            <a:pPr lvl="0"/>
            <a:r>
              <a:rPr/>
              <a:t>this is especially a problem with distributed systems</a:t>
            </a:r>
          </a:p>
          <a:p>
            <a:pPr lvl="0"/>
            <a:r>
              <a:rPr/>
              <a:t>part of the system runs on a sensor, appliance or even a phone</a:t>
            </a:r>
          </a:p>
          <a:p>
            <a:pPr lvl="0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Observability (activity 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 installed the kubernetes dashboard. From their github:</a:t>
            </a:r>
          </a:p>
          <a:p>
            <a:pPr lvl="0" indent="0" marL="127000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0"/>
            <a:r>
              <a:rPr/>
              <a:t>essentially this was a “hello world” for a distributed system using kubernetes ansible and helm</a:t>
            </a:r>
          </a:p>
          <a:p>
            <a:pPr lvl="0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Kubernetes 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05000" y="1193800"/>
            <a:ext cx="53340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kubernetes 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Deployment 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05100" y="1193800"/>
            <a:ext cx="37338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deployment 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Telemetry 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indent="0" marL="0">
              <a:buNone/>
            </a:pPr>
            <a:r>
              <a:rPr/>
              <a:t>Follow instructions in chapter 4 of the text and make notes in README.md. Submit the README.md file with the uploader at the end of the presentation.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Learning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Explain how historical applications of telemetry for things like predictive maintenance apply to software.</a:t>
            </a:r>
          </a:p>
          <a:p>
            <a:pPr lvl="0"/>
            <a:r>
              <a:rPr/>
              <a:t>Compare alternatives for software telemetry within the observability ecosystem.</a:t>
            </a:r>
          </a:p>
          <a:p>
            <a:pPr lvl="0"/>
            <a:r>
              <a:rPr/>
              <a:t>Justify the storage needs for telemetry, based on information needs for operational success.</a:t>
            </a:r>
          </a:p>
          <a:p>
            <a:pPr lvl="0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 Brief History of 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78100" y="1193800"/>
            <a:ext cx="39751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Southern Railway, 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“Telemetry” sent over telegraph 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used to control switches on train tracks, power plants and public power grids</a:t>
            </a:r>
          </a:p>
          <a:p>
            <a:pPr lvl="0" indent="0" marL="1270000">
              <a:buNone/>
            </a:pPr>
            <a:r>
              <a:rPr sz="2000"/>
              <a:t>early but important distributed systems!</a:t>
            </a:r>
          </a:p>
          <a:p>
            <a:pPr lvl="0"/>
            <a:r>
              <a:rPr/>
              <a:t>moved onto trains to prevent bearing overheating and fires</a:t>
            </a:r>
          </a:p>
          <a:p>
            <a:pPr lvl="0"/>
            <a:r>
              <a:rPr/>
              <a:t>further expanded to predictive maintenance to keep broken trains from blocking the tracks</a:t>
            </a:r>
          </a:p>
          <a:p>
            <a:pPr lvl="0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2025-07-03T20:00:28Z</dcterms:created>
  <dcterms:modified xsi:type="dcterms:W3CDTF">2025-07-03T20:00:28Z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